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62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48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483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14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802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51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04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55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57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10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92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41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22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69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13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0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1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9668A7-329D-475C-984C-0D6D3E227AA9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AED7E0-6DB8-4E7E-8790-7DDAE98FD4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013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D84DE-D4F3-47CB-A1A3-5918E961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097" y="2914058"/>
            <a:ext cx="7341806" cy="1029883"/>
          </a:xfrm>
        </p:spPr>
        <p:txBody>
          <a:bodyPr>
            <a:normAutofit/>
          </a:bodyPr>
          <a:lstStyle/>
          <a:p>
            <a:r>
              <a:rPr lang="ru-RU" sz="6000" dirty="0"/>
              <a:t>Командный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F118D-7397-427D-B6B9-CF821F352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886" y="3992539"/>
            <a:ext cx="5134228" cy="579460"/>
          </a:xfrm>
        </p:spPr>
        <p:txBody>
          <a:bodyPr>
            <a:normAutofit/>
          </a:bodyPr>
          <a:lstStyle/>
          <a:p>
            <a:r>
              <a:rPr lang="ru-RU" sz="2400" dirty="0"/>
              <a:t>Игра на базе библиотеки </a:t>
            </a:r>
            <a:r>
              <a:rPr lang="en-US" sz="2400" dirty="0" err="1"/>
              <a:t>pygame</a:t>
            </a: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6DB289-5B7F-4FF6-AB9A-D165B6B3AFC4}"/>
              </a:ext>
            </a:extLst>
          </p:cNvPr>
          <p:cNvSpPr/>
          <p:nvPr/>
        </p:nvSpPr>
        <p:spPr>
          <a:xfrm>
            <a:off x="9540163" y="5678424"/>
            <a:ext cx="19264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Команда:</a:t>
            </a:r>
          </a:p>
          <a:p>
            <a:r>
              <a:rPr lang="ru-RU" dirty="0"/>
              <a:t>Шевелёв Ярослав</a:t>
            </a:r>
          </a:p>
          <a:p>
            <a:r>
              <a:rPr lang="ru-RU" dirty="0"/>
              <a:t>Корнеенко Егор</a:t>
            </a:r>
          </a:p>
        </p:txBody>
      </p:sp>
    </p:spTree>
    <p:extLst>
      <p:ext uri="{BB962C8B-B14F-4D97-AF65-F5344CB8AC3E}">
        <p14:creationId xmlns:p14="http://schemas.microsoft.com/office/powerpoint/2010/main" val="4283120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44236-B793-41F9-8038-198862D6F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Финальное окно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77CC5-B095-45BF-86E0-1400E581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168" y="1893794"/>
            <a:ext cx="4227577" cy="3935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Финальное окно было сделано, чтобы передать чувства спокойствия и удовлетворения. В нём своё место нашёл класс </a:t>
            </a:r>
            <a:r>
              <a:rPr lang="en-US" sz="2800" dirty="0"/>
              <a:t>Particle</a:t>
            </a:r>
            <a:r>
              <a:rPr lang="ru-RU" sz="2800" dirty="0"/>
              <a:t>, с помощью которого имитируется звездопад.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3DFFD2-8A74-4B4D-B89D-C833502D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729"/>
            <a:ext cx="46664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448FB-D12B-486A-A8E7-4CDDDAE9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Подсчёт результатов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17CB2-1279-4C1B-B276-6C0844AE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656" y="1776307"/>
            <a:ext cx="4224528" cy="41307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/>
              <a:t>После отображения финального окна у пользователя запрашивается его ник, после чего результаты его прохождения записываются в базу данных в виде очков. Очки начисляются за убийство врага, прохождение уровня и снимаются после смерти игрока.</a:t>
            </a:r>
            <a:r>
              <a:rPr lang="en-US" sz="2400" dirty="0"/>
              <a:t> </a:t>
            </a:r>
            <a:r>
              <a:rPr lang="ru-RU" sz="2400" dirty="0"/>
              <a:t>После ввода игрок может видеть топ всех игроков, отсортированный по убыванию очков.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BD7E1C-BEAC-466C-9353-0F53CFD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" y="2065867"/>
            <a:ext cx="3036588" cy="31355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10206C-ADE5-4C40-8A36-9F9A38F8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100" y="2065867"/>
            <a:ext cx="3141900" cy="313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AE89F-7DDB-494A-A9F5-5EDA04D0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Звуки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14D81D-A7CC-40B0-8A2D-47057463B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907" y="1779227"/>
            <a:ext cx="3906253" cy="4182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игре присутствуют звуки и музыка, реализованные с помощью библиотеки </a:t>
            </a:r>
            <a:r>
              <a:rPr lang="en-US" sz="2400" dirty="0" err="1"/>
              <a:t>pygame</a:t>
            </a:r>
            <a:r>
              <a:rPr lang="ru-RU" sz="2400" dirty="0"/>
              <a:t> средствами </a:t>
            </a:r>
            <a:r>
              <a:rPr lang="en-US" sz="2400" dirty="0" err="1"/>
              <a:t>pygame.mixer</a:t>
            </a:r>
            <a:r>
              <a:rPr lang="en-US" sz="2400" dirty="0"/>
              <a:t>()</a:t>
            </a:r>
            <a:r>
              <a:rPr lang="ru-RU" sz="2400" dirty="0"/>
              <a:t> и </a:t>
            </a:r>
            <a:r>
              <a:rPr lang="en-US" sz="2400" dirty="0" err="1"/>
              <a:t>pygame.Sound</a:t>
            </a:r>
            <a:r>
              <a:rPr lang="en-US" sz="2400" dirty="0"/>
              <a:t>()</a:t>
            </a:r>
            <a:r>
              <a:rPr lang="ru-RU" sz="2400" dirty="0"/>
              <a:t>. </a:t>
            </a:r>
          </a:p>
          <a:p>
            <a:pPr marL="0" indent="0">
              <a:buNone/>
            </a:pPr>
            <a:r>
              <a:rPr lang="ru-RU" sz="2400" dirty="0"/>
              <a:t>В игре присутствует звук стрельбы, убийства, а также фоновая музыка и финальная музыка.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6B5CFD-985B-4CBB-A78F-282BC933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5" y="1907920"/>
            <a:ext cx="6232358" cy="1809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71A939-CEA0-42D6-8F40-F8B306E6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5" y="4216696"/>
            <a:ext cx="6232358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8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0723044-BF60-48AF-BCAE-4D878F077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27508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770C4-B8A6-4746-8432-62739EB6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8704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Процесс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83E50-B825-422E-8A4A-803F606BB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23" y="1337733"/>
            <a:ext cx="522140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/>
              <a:t>Наша игра – это линейный шутер с видом сверху. Игрок управляет главным героем, стреляет, может убивать врагов. Переход между уровнями происходит, когда убиты все враги. Сюжет игры не полностью раскрыт, предоставляя игрокам поле для фантазии.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51AA50-18D4-42CC-875B-458FE763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4" y="1513869"/>
            <a:ext cx="5221405" cy="44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7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5C76F-E017-4318-B9D3-94732595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5864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Старт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72CBC47-363A-4B63-9AC6-84D347135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4755"/>
            <a:ext cx="5101392" cy="4336183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EEE0D1-832A-4717-83AD-8626CBF96749}"/>
              </a:ext>
            </a:extLst>
          </p:cNvPr>
          <p:cNvSpPr/>
          <p:nvPr/>
        </p:nvSpPr>
        <p:spPr>
          <a:xfrm>
            <a:off x="6404807" y="1814755"/>
            <a:ext cx="51013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Игра начинается с меню, которое предлагает перейти в различные окна игры. </a:t>
            </a:r>
          </a:p>
          <a:p>
            <a:r>
              <a:rPr lang="ru-RU" sz="2400" dirty="0"/>
              <a:t>Пункты меню: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Новая игра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Титры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Выход</a:t>
            </a:r>
          </a:p>
          <a:p>
            <a:r>
              <a:rPr lang="ru-RU" sz="2400" dirty="0"/>
              <a:t>Переход между окнами осуществляется с помощью клавиатуры</a:t>
            </a:r>
          </a:p>
        </p:txBody>
      </p:sp>
    </p:spTree>
    <p:extLst>
      <p:ext uri="{BB962C8B-B14F-4D97-AF65-F5344CB8AC3E}">
        <p14:creationId xmlns:p14="http://schemas.microsoft.com/office/powerpoint/2010/main" val="3410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868D1-085C-4715-9E09-B477B997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Окно титров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982CDF6-1F02-4979-879B-4B3AFDA33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5210"/>
            <a:ext cx="4201823" cy="4201823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69BED8-A777-489B-9373-57340DA264F8}"/>
              </a:ext>
            </a:extLst>
          </p:cNvPr>
          <p:cNvSpPr/>
          <p:nvPr/>
        </p:nvSpPr>
        <p:spPr>
          <a:xfrm>
            <a:off x="5257800" y="1995316"/>
            <a:ext cx="49834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Окно титров объясняет происхождение игры, упоминает авторов игры, даёт информацию об использованных картинках, спрайтах, музыке. Перейти из этого кона можно только на стартовый экран с помощью клавиш </a:t>
            </a:r>
            <a:r>
              <a:rPr lang="en-US" sz="2400" dirty="0"/>
              <a:t>“Tab” </a:t>
            </a:r>
            <a:r>
              <a:rPr lang="ru-RU" sz="2400" dirty="0"/>
              <a:t>или </a:t>
            </a:r>
            <a:r>
              <a:rPr lang="en-US" sz="2400" dirty="0"/>
              <a:t>“Esc”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21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02B4A-39AD-4468-91A9-27001C7B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09016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Окно паузы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0AFD1E-2DB5-4468-B35F-74C8B1E6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75718"/>
            <a:ext cx="4176166" cy="4176166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966A5D-D61A-4A16-A4F5-CE6C23BEC275}"/>
              </a:ext>
            </a:extLst>
          </p:cNvPr>
          <p:cNvSpPr/>
          <p:nvPr/>
        </p:nvSpPr>
        <p:spPr>
          <a:xfrm>
            <a:off x="5257801" y="189520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/>
              <a:t>Во время игры есть возможность поставить её на паузу. С помощью клавиатуры во время паузы можно произвести некоторые действия: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Вернуться в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Перезапустить уровень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Перейти на начальное окно</a:t>
            </a:r>
          </a:p>
          <a:p>
            <a:r>
              <a:rPr lang="ru-RU" sz="2400" dirty="0"/>
              <a:t>Выбор пунктов, как и на стартовом экране, осуществляется с помощью клавиатуры</a:t>
            </a:r>
          </a:p>
        </p:txBody>
      </p:sp>
    </p:spTree>
    <p:extLst>
      <p:ext uri="{BB962C8B-B14F-4D97-AF65-F5344CB8AC3E}">
        <p14:creationId xmlns:p14="http://schemas.microsoft.com/office/powerpoint/2010/main" val="185104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BC2E8-59AD-4FF7-938A-E3D99FF9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472440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Спрайты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25714-4B5C-4933-A31A-4C731AEC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7257"/>
            <a:ext cx="4279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Спрайты были нарисованы специально для нашей игры художником </a:t>
            </a:r>
            <a:r>
              <a:rPr lang="ru-RU" sz="2400" dirty="0" err="1"/>
              <a:t>Штода</a:t>
            </a:r>
            <a:r>
              <a:rPr lang="ru-RU" sz="2400" dirty="0"/>
              <a:t> Алисой. Они были нарисованы с помощью инструментов приложения </a:t>
            </a:r>
            <a:r>
              <a:rPr lang="en-US" sz="2400" dirty="0"/>
              <a:t>Photoshop</a:t>
            </a:r>
            <a:r>
              <a:rPr lang="ru-RU" sz="2400" dirty="0"/>
              <a:t>. Всего есть 4 спрайта – главный герой, мёртвый главный герой, враг, мёртвый враг.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F2A00C-3D97-405D-9C2D-49A26DBEE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23" y="3953699"/>
            <a:ext cx="1874896" cy="18748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5A0CCF-9999-401C-A39D-55BC40D1F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23" y="1690688"/>
            <a:ext cx="1874896" cy="18748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CC83A-F8FE-4C81-9EFA-28625287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69" y="1690688"/>
            <a:ext cx="1874896" cy="18748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BE9618-8AD8-4B34-BFFB-86268F77F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65" y="3952995"/>
            <a:ext cx="1875600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56114-7AEB-487F-87B3-E02AE6FA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Анимация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FBDE7-E7A2-4AF2-BEF9-8B0891839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87" y="1337733"/>
            <a:ext cx="414845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Анимация в нашей игре имеет хотя и малую, но довольно важную роль. Прицел, с помощью которого игрок управляет персонажем и стреляет, выполнен из двух спрайтов, которые меняются друг с другом с некоторой периодичностью.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1DD0E3-1759-4435-98BF-B35A4F7B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4" y="2053907"/>
            <a:ext cx="5500366" cy="27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36CC6-D8DD-4F41-B1EE-F34C8D82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382921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Коллизия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3F40FE-60B9-4063-942C-79707CE9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790" y="1590136"/>
            <a:ext cx="4158916" cy="465521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600" dirty="0"/>
              <a:t>В нашей игре очень важна коллизия объектов. Коллизией обладают главный герой, враги, пули. Именно с помощью определения коллизии между различными объектами были реализованы:</a:t>
            </a:r>
          </a:p>
          <a:p>
            <a:r>
              <a:rPr lang="ru-RU" sz="2600" dirty="0"/>
              <a:t>Остановка персонажа и врагов перед стенами</a:t>
            </a:r>
          </a:p>
          <a:p>
            <a:r>
              <a:rPr lang="ru-RU" sz="2600" dirty="0"/>
              <a:t>Смерть главного героя</a:t>
            </a:r>
          </a:p>
          <a:p>
            <a:r>
              <a:rPr lang="ru-RU" sz="2600" dirty="0"/>
              <a:t>Смерть врагов</a:t>
            </a:r>
          </a:p>
          <a:p>
            <a:r>
              <a:rPr lang="ru-RU" sz="2600" dirty="0"/>
              <a:t>Исчезновение пули при попадании в стену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0658F-8715-49A1-B0B6-3E5E6A65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1608884"/>
            <a:ext cx="5553075" cy="43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7BFE3-D28C-44E9-8815-9964F7C7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472440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Уровни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3D57EF-BB3E-4FD9-AEDB-8EA0BA6BF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5154" y="1689736"/>
            <a:ext cx="36656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Создание уровней реализовано с помощью функции-загрузчика и текстовых файлов со специальными символами. Переход между уровнями совершается после убийства всех врагов. После последнего уровня появляется финальное окно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6C920-5C6D-4729-83CF-791F54E4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712495" cy="2568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7150C3-E7C7-41E1-AC56-33E19299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94992"/>
            <a:ext cx="5851359" cy="19978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FCA7EA-6396-4739-93F1-6C4F9721D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316" y="1690688"/>
            <a:ext cx="3902242" cy="26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4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138</TotalTime>
  <Words>454</Words>
  <Application>Microsoft Office PowerPoint</Application>
  <PresentationFormat>Широкоэкранный</PresentationFormat>
  <Paragraphs>42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Небесная</vt:lpstr>
      <vt:lpstr>Командный проект</vt:lpstr>
      <vt:lpstr>Процесс игры</vt:lpstr>
      <vt:lpstr>Старт игры</vt:lpstr>
      <vt:lpstr>Окно титров</vt:lpstr>
      <vt:lpstr>Окно паузы</vt:lpstr>
      <vt:lpstr>Спрайты</vt:lpstr>
      <vt:lpstr>Анимация</vt:lpstr>
      <vt:lpstr>Коллизия</vt:lpstr>
      <vt:lpstr>Уровни</vt:lpstr>
      <vt:lpstr>Финальное окно</vt:lpstr>
      <vt:lpstr>Подсчёт результатов</vt:lpstr>
      <vt:lpstr>Звуки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Командный проект</dc:title>
  <dc:creator>Korneenko Egorka</dc:creator>
  <cp:lastModifiedBy>Korneenko Egorka</cp:lastModifiedBy>
  <cp:revision>62</cp:revision>
  <dcterms:created xsi:type="dcterms:W3CDTF">2022-01-14T16:29:54Z</dcterms:created>
  <dcterms:modified xsi:type="dcterms:W3CDTF">2022-01-24T09:36:04Z</dcterms:modified>
</cp:coreProperties>
</file>